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4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9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3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6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6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6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7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7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0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60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602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25 </a:t>
            </a:r>
            <a:r>
              <a:rPr lang="en-US" sz="3600" dirty="0" smtClean="0">
                <a:solidFill>
                  <a:srgbClr val="00B050"/>
                </a:solidFill>
              </a:rPr>
              <a:t>de mayo del 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76: </a:t>
            </a:r>
            <a:r>
              <a:rPr lang="en-US" sz="2600" dirty="0" smtClean="0"/>
              <a:t>¿</a:t>
            </a:r>
            <a:r>
              <a:rPr lang="en-US" sz="2600" dirty="0" err="1" smtClean="0"/>
              <a:t>Cómo</a:t>
            </a:r>
            <a:r>
              <a:rPr lang="en-US" sz="2600" dirty="0" smtClean="0"/>
              <a:t> </a:t>
            </a:r>
            <a:r>
              <a:rPr lang="en-US" sz="2600" dirty="0" err="1" smtClean="0"/>
              <a:t>continuamos</a:t>
            </a:r>
            <a:r>
              <a:rPr lang="en-US" sz="2600" dirty="0" smtClean="0"/>
              <a:t> la </a:t>
            </a:r>
            <a:r>
              <a:rPr lang="en-US" sz="2600" dirty="0" err="1" smtClean="0"/>
              <a:t>practica</a:t>
            </a:r>
            <a:r>
              <a:rPr lang="en-US" sz="2600" dirty="0" smtClean="0"/>
              <a:t> para el </a:t>
            </a:r>
            <a:r>
              <a:rPr lang="en-US" sz="2600" u="sng" dirty="0" err="1" smtClean="0"/>
              <a:t>Examen:Capitulo</a:t>
            </a:r>
            <a:r>
              <a:rPr lang="en-US" sz="2600" u="sng" dirty="0" smtClean="0"/>
              <a:t> 3</a:t>
            </a:r>
            <a:r>
              <a:rPr lang="en-US" sz="2600" dirty="0" smtClean="0"/>
              <a:t> del </a:t>
            </a:r>
            <a:r>
              <a:rPr lang="en-US" sz="2600" dirty="0" err="1" smtClean="0"/>
              <a:t>proximo</a:t>
            </a:r>
            <a:r>
              <a:rPr lang="en-US" sz="2600" dirty="0" smtClean="0"/>
              <a:t> JUEVES?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7030A0"/>
                </a:solidFill>
              </a:rPr>
              <a:t>L.O: to review contractions &amp; regular –AR verbs.</a:t>
            </a: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 </a:t>
            </a:r>
            <a:r>
              <a:rPr lang="en-US" sz="2600" b="1" dirty="0" smtClean="0">
                <a:solidFill>
                  <a:srgbClr val="00B050"/>
                </a:solidFill>
              </a:rPr>
              <a:t>I- </a:t>
            </a:r>
            <a:r>
              <a:rPr lang="en-US" sz="2600" dirty="0" smtClean="0"/>
              <a:t>Copy &amp;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dirty="0" err="1"/>
              <a:t>What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does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the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word</a:t>
            </a:r>
            <a:r>
              <a:rPr lang="es-ES_tradnl" altLang="en-US" sz="2600" dirty="0"/>
              <a:t>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dirty="0" err="1"/>
              <a:t>What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does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the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word</a:t>
            </a:r>
            <a:r>
              <a:rPr lang="es-ES_tradnl" altLang="en-US" sz="2600" dirty="0"/>
              <a:t>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dirty="0" err="1"/>
              <a:t>What</a:t>
            </a:r>
            <a:r>
              <a:rPr lang="es-ES_tradnl" altLang="en-US" sz="2600" dirty="0"/>
              <a:t> are </a:t>
            </a:r>
            <a:r>
              <a:rPr lang="es-ES_tradnl" altLang="en-US" sz="2600" dirty="0" err="1"/>
              <a:t>the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“</a:t>
            </a:r>
            <a:r>
              <a:rPr lang="es-ES_tradnl" altLang="en-US" sz="2600" dirty="0" err="1"/>
              <a:t>definite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articles</a:t>
            </a:r>
            <a:r>
              <a:rPr lang="es-ES_tradnl" altLang="en-US" sz="2600" dirty="0"/>
              <a:t>”?</a:t>
            </a:r>
          </a:p>
          <a:p>
            <a:pPr marL="0" indent="0">
              <a:buNone/>
            </a:pPr>
            <a:r>
              <a:rPr lang="en-US" sz="2600" b="1" dirty="0" smtClean="0">
                <a:solidFill>
                  <a:srgbClr val="00B050"/>
                </a:solidFill>
              </a:rPr>
              <a:t>II-</a:t>
            </a:r>
            <a:r>
              <a:rPr lang="en-US" sz="2600" dirty="0" smtClean="0"/>
              <a:t> Copy &amp; complete with the correct form of “a” or “de” + </a:t>
            </a:r>
            <a:r>
              <a:rPr lang="en-US" sz="2600" i="1" dirty="0" smtClean="0"/>
              <a:t>def. article: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dirty="0" smtClean="0"/>
              <a:t>1. El </a:t>
            </a:r>
            <a:r>
              <a:rPr lang="es-ES_tradnl" altLang="en-US" sz="2600" dirty="0"/>
              <a:t>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dirty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dirty="0"/>
              <a:t>4. – 5. Es el bolígrafo _________ profesor y la pluma es _______ profesora.</a:t>
            </a:r>
          </a:p>
          <a:p>
            <a:pPr marL="0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5608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2400" y="228600"/>
            <a:ext cx="8763000" cy="6096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b="1" kern="0" smtClean="0">
                <a:solidFill>
                  <a:srgbClr val="00B050"/>
                </a:solidFill>
              </a:rPr>
              <a:t>III-</a:t>
            </a:r>
            <a:r>
              <a:rPr lang="es-ES_tradnl" altLang="en-US" sz="36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3600" kern="0" smtClean="0"/>
              <a:t>Copy &amp; complete with the correct form of “a” </a:t>
            </a:r>
            <a:r>
              <a:rPr lang="es-ES_tradnl" altLang="en-US" sz="3600" i="1" kern="0" smtClean="0"/>
              <a:t>+ def. art. </a:t>
            </a:r>
            <a:r>
              <a:rPr lang="es-ES_tradnl" altLang="en-US" sz="3600" kern="0" smtClean="0"/>
              <a:t>or “de”+ </a:t>
            </a:r>
            <a:r>
              <a:rPr lang="es-ES_tradnl" altLang="en-US" sz="3600" i="1" kern="0" smtClean="0"/>
              <a:t>def. art.</a:t>
            </a:r>
            <a:endParaRPr lang="es-ES_tradnl" altLang="en-US" sz="3600" kern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-La escuela esta lejos (6)______ casa de Ana. Pero su casa es bonita, (7)_____ lado (8)______ garaje esta un árbol grande.</a:t>
            </a:r>
            <a:endParaRPr lang="es-ES_tradnl" altLang="en-US" sz="3600" kern="0" dirty="0"/>
          </a:p>
        </p:txBody>
      </p:sp>
    </p:spTree>
    <p:extLst>
      <p:ext uri="{BB962C8B-B14F-4D97-AF65-F5344CB8AC3E}">
        <p14:creationId xmlns:p14="http://schemas.microsoft.com/office/powerpoint/2010/main" val="278094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IV- </a:t>
            </a:r>
            <a:r>
              <a:rPr lang="es-ES_tradnl" altLang="en-US" kern="0" smtClean="0"/>
              <a:t>Copy and respond: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V- </a:t>
            </a:r>
            <a:r>
              <a:rPr lang="es-ES_tradnl" altLang="en-US" kern="0" smtClean="0"/>
              <a:t>Complete with the “</a:t>
            </a:r>
            <a:r>
              <a:rPr lang="es-ES_tradnl" altLang="en-US" b="1" kern="0" smtClean="0"/>
              <a:t>a” personal </a:t>
            </a:r>
            <a:r>
              <a:rPr lang="es-ES_tradnl" altLang="en-US" kern="0" smtClean="0"/>
              <a:t> if necessary.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1. – 2. En clase yo escucho ______ mis profesores y en casa yo escucho_______ mi música favorita.c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6165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76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CAPITULO 3 SELF CHECK QUIZ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Proposito</a:t>
            </a:r>
            <a:r>
              <a:rPr lang="en-US" u="sng" dirty="0" smtClean="0"/>
              <a:t> H</a:t>
            </a:r>
            <a:r>
              <a:rPr lang="en-US" dirty="0" smtClean="0"/>
              <a:t> by NO LATER than NEXT THURSDAY</a:t>
            </a:r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3 is NEXT THURSAY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8728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247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602 La fecha es el 25 de mayo del 2017</vt:lpstr>
      <vt:lpstr>PowerPoint Presentation</vt:lpstr>
      <vt:lpstr>PowerPoint Presentation</vt:lpstr>
      <vt:lpstr>Tarea 76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602 La fecha es el 26 de mayo del 2017</dc:title>
  <dc:creator>Helen Zumaeta</dc:creator>
  <cp:lastModifiedBy>Helen Zumaeta</cp:lastModifiedBy>
  <cp:revision>4</cp:revision>
  <dcterms:created xsi:type="dcterms:W3CDTF">2017-05-17T16:25:39Z</dcterms:created>
  <dcterms:modified xsi:type="dcterms:W3CDTF">2017-05-25T18:08:09Z</dcterms:modified>
</cp:coreProperties>
</file>